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41A2AD-10ED-40F8-A0F3-C4FC4D7858E2}" type="datetimeFigureOut">
              <a:rPr lang="ko-KR" altLang="en-US" smtClean="0"/>
              <a:t>2017-10-13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C5E32-708C-41FB-9ADB-2A94E72071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79967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41A2AD-10ED-40F8-A0F3-C4FC4D7858E2}" type="datetimeFigureOut">
              <a:rPr lang="ko-KR" altLang="en-US" smtClean="0"/>
              <a:t>2017-10-13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2C5E32-708C-41FB-9ADB-2A94E72071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48887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sz="3200" b="1" smtClean="0">
                <a:solidFill>
                  <a:srgbClr val="FF0066"/>
                </a:solidFill>
                <a:latin typeface="Lucida Sans Unicode" pitchFamily="34" charset="0"/>
              </a:rPr>
              <a:t>Game Programming with DirectX</a:t>
            </a:r>
            <a:endParaRPr lang="en-US" altLang="ko-KR" sz="3200" b="1" dirty="0" smtClean="0">
              <a:solidFill>
                <a:srgbClr val="FF0066"/>
              </a:solidFill>
              <a:latin typeface="Lucida Sans Unicode" pitchFamily="34" charset="0"/>
            </a:endParaRP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749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법선 매핑</a:t>
            </a:r>
            <a:r>
              <a:rPr lang="en-US" altLang="ko-KR" smtClean="0"/>
              <a:t>(Normal Mapping)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3097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법선 매핑</a:t>
            </a:r>
            <a:r>
              <a:rPr lang="en-US" altLang="ko-KR" smtClean="0"/>
              <a:t>(Normal Mapping)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301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법선 매핑</a:t>
            </a:r>
            <a:r>
              <a:rPr lang="en-US" altLang="ko-KR" smtClean="0"/>
              <a:t>(Normal Mapping)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3801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법선 매핑</a:t>
            </a:r>
            <a:r>
              <a:rPr lang="en-US" altLang="ko-KR" smtClean="0"/>
              <a:t>(Normal Mapping)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6238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법선 매핑</a:t>
            </a:r>
            <a:r>
              <a:rPr lang="en-US" altLang="ko-KR" smtClean="0"/>
              <a:t>(Normal Mapping)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1840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법선 매핑</a:t>
            </a:r>
            <a:r>
              <a:rPr lang="en-US" altLang="ko-KR" smtClean="0"/>
              <a:t>(Normal Mapping)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6042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법선 매핑</a:t>
            </a:r>
            <a:r>
              <a:rPr lang="en-US" altLang="ko-KR" smtClean="0"/>
              <a:t>(Normal Mapping)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5350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법선 매핑</a:t>
            </a:r>
            <a:r>
              <a:rPr lang="en-US" altLang="ko-KR" smtClean="0"/>
              <a:t>(Normal Mapping)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1144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법선 매핑</a:t>
            </a:r>
            <a:r>
              <a:rPr lang="en-US" altLang="ko-KR" smtClean="0"/>
              <a:t>(Normal Mapping)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0848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변위 매핑</a:t>
            </a:r>
            <a:r>
              <a:rPr lang="en-US" altLang="ko-KR" smtClean="0"/>
              <a:t>(Displacement Mapping)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8847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9817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법선 매핑</a:t>
            </a:r>
            <a:r>
              <a:rPr lang="en-US" altLang="ko-KR" smtClean="0"/>
              <a:t>(Normal Mapping)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9921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변위 매핑</a:t>
            </a:r>
            <a:r>
              <a:rPr lang="en-US" altLang="ko-KR" smtClean="0"/>
              <a:t>(Displacement Mapping)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1905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변위 매핑</a:t>
            </a:r>
            <a:r>
              <a:rPr lang="en-US" altLang="ko-KR" smtClean="0"/>
              <a:t>(Displacement Mapping)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1363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변위 매핑</a:t>
            </a:r>
            <a:r>
              <a:rPr lang="en-US" altLang="ko-KR" smtClean="0"/>
              <a:t>(Displacement Mapping)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1036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변위 매핑</a:t>
            </a:r>
            <a:r>
              <a:rPr lang="en-US" altLang="ko-KR" smtClean="0"/>
              <a:t>(Displacement Mapping)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7529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시차 매핑</a:t>
            </a:r>
            <a:r>
              <a:rPr lang="en-US" altLang="ko-KR" smtClean="0"/>
              <a:t>(Parallax Occlusion Mapping)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1659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시차 매핑</a:t>
            </a:r>
            <a:r>
              <a:rPr lang="en-US" altLang="ko-KR" smtClean="0"/>
              <a:t>(Parallax Mapping)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2801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시차 매핑</a:t>
            </a:r>
            <a:r>
              <a:rPr lang="en-US" altLang="ko-KR" smtClean="0"/>
              <a:t>(Parallax Mapping)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2444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시차 매핑</a:t>
            </a:r>
            <a:r>
              <a:rPr lang="en-US" altLang="ko-KR" smtClean="0"/>
              <a:t>(Parallax Mapping)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6403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HLSL(High Level Shading Language for DirectX)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5603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법선 매핑</a:t>
            </a:r>
            <a:r>
              <a:rPr lang="en-US" altLang="ko-KR" smtClean="0"/>
              <a:t>(Normal Mapping)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0871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시차 매핑</a:t>
            </a:r>
            <a:r>
              <a:rPr lang="en-US" altLang="ko-KR" smtClean="0"/>
              <a:t>(Parallax Mapping)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9440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시차 매핑</a:t>
            </a:r>
            <a:r>
              <a:rPr lang="en-US" altLang="ko-KR" smtClean="0"/>
              <a:t>(Parallax Mapping)</a:t>
            </a:r>
            <a:endParaRPr lang="en-US" altLang="ko-KR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0812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시차 매핑</a:t>
            </a:r>
            <a:r>
              <a:rPr lang="en-US" altLang="ko-KR" smtClean="0"/>
              <a:t>(Parallax Mapping)</a:t>
            </a:r>
            <a:endParaRPr lang="en-US" altLang="ko-KR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1355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법선 매핑</a:t>
            </a:r>
            <a:r>
              <a:rPr lang="en-US" altLang="ko-KR" smtClean="0"/>
              <a:t>(Normal Mapping)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1650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법선 매핑</a:t>
            </a:r>
            <a:r>
              <a:rPr lang="en-US" altLang="ko-KR" smtClean="0"/>
              <a:t>(Normal Mapping)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962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법선 매핑</a:t>
            </a:r>
            <a:r>
              <a:rPr lang="en-US" altLang="ko-KR" smtClean="0"/>
              <a:t>(Normal Mapping)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3997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법선 매핑</a:t>
            </a:r>
            <a:r>
              <a:rPr lang="en-US" altLang="ko-KR" smtClean="0"/>
              <a:t>(Normal Mapping)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3578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법선 매핑</a:t>
            </a:r>
            <a:r>
              <a:rPr lang="en-US" altLang="ko-KR" smtClean="0"/>
              <a:t>(Normal Mapping)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4712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법선 매핑</a:t>
            </a:r>
            <a:r>
              <a:rPr lang="en-US" altLang="ko-KR" smtClean="0"/>
              <a:t>(Normal Mapping)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2512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188</Words>
  <Application>Microsoft Office PowerPoint</Application>
  <PresentationFormat>화면 슬라이드 쇼(4:3)</PresentationFormat>
  <Paragraphs>32</Paragraphs>
  <Slides>32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36" baseType="lpstr">
      <vt:lpstr>맑은 고딕</vt:lpstr>
      <vt:lpstr>Arial</vt:lpstr>
      <vt:lpstr>Lucida Sans Unicode</vt:lpstr>
      <vt:lpstr>Office 테마</vt:lpstr>
      <vt:lpstr>Game Programming with DirectX</vt:lpstr>
      <vt:lpstr>Direct3D 파이프라인</vt:lpstr>
      <vt:lpstr>법선 매핑(Normal Mapping)</vt:lpstr>
      <vt:lpstr>법선 매핑(Normal Mapping)</vt:lpstr>
      <vt:lpstr>법선 매핑(Normal Mapping)</vt:lpstr>
      <vt:lpstr>법선 매핑(Normal Mapping)</vt:lpstr>
      <vt:lpstr>법선 매핑(Normal Mapping)</vt:lpstr>
      <vt:lpstr>법선 매핑(Normal Mapping)</vt:lpstr>
      <vt:lpstr>법선 매핑(Normal Mapping)</vt:lpstr>
      <vt:lpstr>법선 매핑(Normal Mapping)</vt:lpstr>
      <vt:lpstr>법선 매핑(Normal Mapping)</vt:lpstr>
      <vt:lpstr>법선 매핑(Normal Mapping)</vt:lpstr>
      <vt:lpstr>법선 매핑(Normal Mapping)</vt:lpstr>
      <vt:lpstr>법선 매핑(Normal Mapping)</vt:lpstr>
      <vt:lpstr>법선 매핑(Normal Mapping)</vt:lpstr>
      <vt:lpstr>법선 매핑(Normal Mapping)</vt:lpstr>
      <vt:lpstr>법선 매핑(Normal Mapping)</vt:lpstr>
      <vt:lpstr>법선 매핑(Normal Mapping)</vt:lpstr>
      <vt:lpstr>변위 매핑(Displacement Mapping)</vt:lpstr>
      <vt:lpstr>법선 매핑(Normal Mapping)</vt:lpstr>
      <vt:lpstr>변위 매핑(Displacement Mapping)</vt:lpstr>
      <vt:lpstr>변위 매핑(Displacement Mapping)</vt:lpstr>
      <vt:lpstr>변위 매핑(Displacement Mapping)</vt:lpstr>
      <vt:lpstr>변위 매핑(Displacement Mapping)</vt:lpstr>
      <vt:lpstr>시차 매핑(Parallax Occlusion Mapping)</vt:lpstr>
      <vt:lpstr>시차 매핑(Parallax Mapping)</vt:lpstr>
      <vt:lpstr>시차 매핑(Parallax Mapping)</vt:lpstr>
      <vt:lpstr>시차 매핑(Parallax Mapping)</vt:lpstr>
      <vt:lpstr>HLSL(High Level Shading Language for DirectX)</vt:lpstr>
      <vt:lpstr>시차 매핑(Parallax Mapping)</vt:lpstr>
      <vt:lpstr>시차 매핑(Parallax Mapping)</vt:lpstr>
      <vt:lpstr>시차 매핑(Parallax Mapping)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Game Programming with DirectX</dc:title>
  <dc:creator>Louis</dc:creator>
  <cp:lastModifiedBy>Louis</cp:lastModifiedBy>
  <cp:revision>1</cp:revision>
  <dcterms:created xsi:type="dcterms:W3CDTF">2017-10-12T15:40:23Z</dcterms:created>
  <dcterms:modified xsi:type="dcterms:W3CDTF">2017-10-12T15:40:23Z</dcterms:modified>
</cp:coreProperties>
</file>